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1" r:id="rId2"/>
    <p:sldId id="256" r:id="rId3"/>
    <p:sldId id="257" r:id="rId4"/>
    <p:sldId id="258" r:id="rId5"/>
    <p:sldId id="259" r:id="rId6"/>
    <p:sldId id="260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b="1" dirty="0"/>
              <a:t>Природный </a:t>
            </a:r>
            <a:r>
              <a:rPr lang="ru-RU" sz="2800" b="1" dirty="0" smtClean="0"/>
              <a:t>магнетизм</a:t>
            </a:r>
            <a:endParaRPr lang="ru-RU" sz="2800" dirty="0"/>
          </a:p>
        </p:txBody>
      </p:sp>
      <p:pic>
        <p:nvPicPr>
          <p:cNvPr id="4098" name="Picture 2" descr="C:\Users\1\Desktop\презентац\4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5" r="13955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1400" dirty="0"/>
              <a:t>Северное сияние недаром называют полярным, ведь возникает оно не только на Северном полюсе Земли, но и на Южном. Железное ядро, составляющее основу нашей планеты, действует как гигантский магнит и притягивает к себе заряженные частицы. Сильнее всего это притяжение проявляется на магнитных полюсах, которые расположены поблизости от полюсов географических, хотя и не совпадают с ними.</a:t>
            </a:r>
          </a:p>
        </p:txBody>
      </p:sp>
    </p:spTree>
    <p:extLst>
      <p:ext uri="{BB962C8B-B14F-4D97-AF65-F5344CB8AC3E}">
        <p14:creationId xmlns:p14="http://schemas.microsoft.com/office/powerpoint/2010/main" val="378375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/>
              <a:t>Краски полярного сияния</a:t>
            </a:r>
            <a:endParaRPr lang="ru-RU" sz="28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Современная физика отвечает на вопрос о цветовой гамме полярного сияния: как известно, атмосфера Земли неоднородна, и заряженные частицы солнечного ветра по-разному «окрашивают» различные ее компоненты: азот полыхает фиолетовым, а кислород – красным и зеленым.</a:t>
            </a:r>
          </a:p>
        </p:txBody>
      </p:sp>
      <p:pic>
        <p:nvPicPr>
          <p:cNvPr id="1026" name="Picture 2" descr="C:\Users\1\Desktop\презентац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31" y="764704"/>
            <a:ext cx="6161492" cy="410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67512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2"/>
          </p:nvPr>
        </p:nvSpPr>
        <p:spPr/>
        <p:txBody>
          <a:bodyPr>
            <a:noAutofit/>
          </a:bodyPr>
          <a:lstStyle/>
          <a:p>
            <a:r>
              <a:rPr lang="ru-RU" sz="1400" dirty="0"/>
              <a:t>Эскимосы Аляски, из века в век наблюдающие полярное сияние, верят, что так блестят облака, на которые падает свет из окон небесного дворца. Дворец этот невидим, в нем живут души умерших охотников, над крышей его горит полярная звезда. Но когда ушедшим хочется взглянуть на родные края, они открывают окна, и на земле видят волшебное сияние в небе.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Свет  </a:t>
            </a:r>
            <a:r>
              <a:rPr lang="ru-RU" sz="2400" dirty="0"/>
              <a:t>из небесного окна</a:t>
            </a:r>
          </a:p>
        </p:txBody>
      </p:sp>
      <p:pic>
        <p:nvPicPr>
          <p:cNvPr id="2050" name="Picture 2" descr="C:\Users\1\Desktop\презентац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36712"/>
            <a:ext cx="6105525" cy="406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42069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Знаки свыше</a:t>
            </a:r>
          </a:p>
        </p:txBody>
      </p:sp>
      <p:pic>
        <p:nvPicPr>
          <p:cNvPr id="3074" name="Picture 2" descr="C:\Users\1\Desktop\презентац\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5" r="13955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Необычайно яркие полярные сияния зачастую воспринимались как добрый знак свыше. По легенде, перед битвой с крестоносцами на Чудском озере войско Александра Невского наблюдало северное сияние, очень яркое для этой местности. Воины восприняли это как знак, что на подмогу им спешит небесное воинство.</a:t>
            </a:r>
          </a:p>
        </p:txBody>
      </p:sp>
    </p:spTree>
    <p:extLst>
      <p:ext uri="{BB962C8B-B14F-4D97-AF65-F5344CB8AC3E}">
        <p14:creationId xmlns:p14="http://schemas.microsoft.com/office/powerpoint/2010/main" val="21729444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Мост богов</a:t>
            </a:r>
          </a:p>
        </p:txBody>
      </p:sp>
      <p:pic>
        <p:nvPicPr>
          <p:cNvPr id="5122" name="Picture 2" descr="C:\Users\1\Desktop\презентац\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5" r="13955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Древние норвежцы верили, что полярное сияние – это мост, по которому боги спускаются на землю. Другая норвежская легенда гласит, что полярное сияние возникает оттого, что свет звезд отражается от щитов валькирий.</a:t>
            </a:r>
          </a:p>
        </p:txBody>
      </p:sp>
    </p:spTree>
    <p:extLst>
      <p:ext uri="{BB962C8B-B14F-4D97-AF65-F5344CB8AC3E}">
        <p14:creationId xmlns:p14="http://schemas.microsoft.com/office/powerpoint/2010/main" val="5718233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Песня Севера</a:t>
            </a:r>
          </a:p>
        </p:txBody>
      </p:sp>
      <p:pic>
        <p:nvPicPr>
          <p:cNvPr id="6146" name="Picture 2" descr="C:\Users\1\Desktop\презентац\6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99" r="13899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Полярное сияние умеет петь. Ученые выяснили, что процесс столкновения солнечного ветра с поверхностью Земли порождает инфразвук с частотой 7-13 герц. Расслышать, как звучит северное сияние, без специальной техники невозможно. Для сравнения: частота человеческого голоса – 300-3400 Гц, а воспринимает наше ухо звуки с частотой от 16 Гц.</a:t>
            </a:r>
          </a:p>
        </p:txBody>
      </p:sp>
    </p:spTree>
    <p:extLst>
      <p:ext uri="{BB962C8B-B14F-4D97-AF65-F5344CB8AC3E}">
        <p14:creationId xmlns:p14="http://schemas.microsoft.com/office/powerpoint/2010/main" val="2076726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Пятна и ленты</a:t>
            </a:r>
          </a:p>
        </p:txBody>
      </p:sp>
      <p:pic>
        <p:nvPicPr>
          <p:cNvPr id="7170" name="Picture 2" descr="C:\Users\1\Desktop\презентац\7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99" r="13899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Форма полярного сияния – лента или пятно, и порой они трансформируются: лента размывается, а пятно, напротив, становится четче и резче. Это напрямую зависит от интенсивности излучения.</a:t>
            </a:r>
          </a:p>
        </p:txBody>
      </p:sp>
    </p:spTree>
    <p:extLst>
      <p:ext uri="{BB962C8B-B14F-4D97-AF65-F5344CB8AC3E}">
        <p14:creationId xmlns:p14="http://schemas.microsoft.com/office/powerpoint/2010/main" val="27749286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14</TotalTime>
  <Words>364</Words>
  <Application>Microsoft Office PowerPoint</Application>
  <PresentationFormat>Экран (4:3)</PresentationFormat>
  <Paragraphs>14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Бумажная</vt:lpstr>
      <vt:lpstr>Природный магнетизм</vt:lpstr>
      <vt:lpstr>Краски полярного сияния</vt:lpstr>
      <vt:lpstr>Свет  из небесного окна</vt:lpstr>
      <vt:lpstr>Знаки свыше</vt:lpstr>
      <vt:lpstr>Мост богов</vt:lpstr>
      <vt:lpstr>Песня Севера</vt:lpstr>
      <vt:lpstr>Пятна и ленты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Природный магнетизм</dc:title>
  <dc:creator>1</dc:creator>
  <cp:lastModifiedBy>1</cp:lastModifiedBy>
  <cp:revision>2</cp:revision>
  <dcterms:created xsi:type="dcterms:W3CDTF">2014-11-09T12:52:44Z</dcterms:created>
  <dcterms:modified xsi:type="dcterms:W3CDTF">2014-11-09T13:10:34Z</dcterms:modified>
</cp:coreProperties>
</file>